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6" r:id="rId4"/>
    <p:sldId id="257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4000" dirty="0"/>
              <a:t>ЦИКЛОАНАЛИЗ РАБОТЫ МЕТОДИЧЕСКОГО ОБЪЕДИНЕНИЯ ЕСТЕСТВЕННО-МАТЕМАТИЧЕСКОГО 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84784"/>
            <a:ext cx="7931224" cy="4641379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ТЕМА ШКОЛЫ:</a:t>
            </a:r>
          </a:p>
          <a:p>
            <a:pPr>
              <a:buNone/>
            </a:pPr>
            <a:r>
              <a:rPr lang="ru-RU" dirty="0"/>
              <a:t>« СОВЕРШЕНСТВОВАНИЕ ОБРАЗОВАТЕЛЬНОГО ПРОСТРАНСТВА, ОБЕСПЕЧИВАЮЩЕГО ЛИЧНОСТНУЮ,СОЦИАЛЬНУЮ УСПЕШНОСТЬ УЧАЩИХСЯ И ПЕДАГОГОВ»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0505" y="1847088"/>
            <a:ext cx="8229600" cy="5697559"/>
          </a:xfrm>
        </p:spPr>
        <p:txBody>
          <a:bodyPr/>
          <a:lstStyle/>
          <a:p>
            <a:pPr algn="ctr"/>
            <a:r>
              <a:rPr lang="ru-RU" dirty="0"/>
              <a:t>КАЧЕСТВЕННЫЙ СОСТАВ  МО ЕМЦ</a:t>
            </a:r>
          </a:p>
          <a:p>
            <a:pPr algn="ctr"/>
            <a:endParaRPr lang="ru-RU" dirty="0"/>
          </a:p>
          <a:p>
            <a:r>
              <a:rPr lang="ru-RU" dirty="0"/>
              <a:t>1. АЛИМБАЕВА  Б. С.- ПЕДАГОГ-ЭКСПЕРТ,               ПЕДАГОГ-МОДЕРАТОР</a:t>
            </a:r>
          </a:p>
          <a:p>
            <a:r>
              <a:rPr lang="ru-RU" dirty="0"/>
              <a:t>3 </a:t>
            </a:r>
            <a:r>
              <a:rPr lang="kk-KZ" dirty="0"/>
              <a:t>ҚЫПШАҚБАЙ Ж. Е.- ПЕДАГОГ,</a:t>
            </a:r>
            <a:endParaRPr lang="ru-RU" dirty="0"/>
          </a:p>
          <a:p>
            <a:r>
              <a:rPr lang="ru-RU" dirty="0"/>
              <a:t>3.МАКАГОН Е.В.- ПЕДАГОГ,</a:t>
            </a:r>
          </a:p>
          <a:p>
            <a:r>
              <a:rPr lang="ru-RU" dirty="0"/>
              <a:t>4. ОСМАНОВА К.С.- ПЕДАГОГ,</a:t>
            </a:r>
          </a:p>
          <a:p>
            <a:r>
              <a:rPr lang="ru-RU" dirty="0"/>
              <a:t>5.САМОЙЛОВА А.А.- ПЕДАГОГ-ЭКСПЕРТ,</a:t>
            </a:r>
          </a:p>
          <a:p>
            <a:r>
              <a:rPr lang="ru-RU" dirty="0"/>
              <a:t>6. ТАШЕНОВА Б.А. – ПЕДАГОГ.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algn="ctr"/>
            <a:r>
              <a:rPr lang="ru-RU" dirty="0"/>
              <a:t>СОСТАВ  МО ЕМЦ</a:t>
            </a:r>
          </a:p>
          <a:p>
            <a:pPr algn="ctr"/>
            <a:endParaRPr lang="ru-RU" dirty="0"/>
          </a:p>
          <a:p>
            <a:r>
              <a:rPr lang="ru-RU" dirty="0"/>
              <a:t>1. АЛИМБАЕВА  Б. С.</a:t>
            </a:r>
          </a:p>
          <a:p>
            <a:r>
              <a:rPr lang="ru-RU" dirty="0"/>
              <a:t>3 </a:t>
            </a:r>
            <a:r>
              <a:rPr lang="kk-KZ" dirty="0"/>
              <a:t>ҚЫПШАҚБАЙ Ж. Е.</a:t>
            </a:r>
            <a:endParaRPr lang="ru-RU" dirty="0"/>
          </a:p>
          <a:p>
            <a:r>
              <a:rPr lang="ru-RU" dirty="0"/>
              <a:t>3.МАКАГОН Е.В.</a:t>
            </a:r>
          </a:p>
          <a:p>
            <a:r>
              <a:rPr lang="ru-RU" dirty="0"/>
              <a:t>4. ОСМАНОВА К.С.</a:t>
            </a:r>
          </a:p>
          <a:p>
            <a:r>
              <a:rPr lang="ru-RU" dirty="0"/>
              <a:t>5.САМОЙЛОВА А.А.</a:t>
            </a:r>
          </a:p>
          <a:p>
            <a:r>
              <a:rPr lang="ru-RU" dirty="0"/>
              <a:t>6. ТАШЕНОВА Б.А.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КАЧЕСТВО ЗНАНИЯ ЗА 2 ЧЕТВЕРТЬ: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БИОЛОГИЯ-74%</a:t>
            </a:r>
          </a:p>
          <a:p>
            <a:r>
              <a:rPr lang="ru-RU" dirty="0"/>
              <a:t>ХИМИЯ-71%</a:t>
            </a:r>
          </a:p>
          <a:p>
            <a:r>
              <a:rPr lang="ru-RU" dirty="0"/>
              <a:t>ИНФОРМАТИКА-86%</a:t>
            </a:r>
          </a:p>
          <a:p>
            <a:r>
              <a:rPr lang="ru-RU" dirty="0"/>
              <a:t>ФИЗИКА-71%</a:t>
            </a:r>
          </a:p>
          <a:p>
            <a:r>
              <a:rPr lang="ru-RU" dirty="0"/>
              <a:t>ГЕОГРАФИЯ-63%</a:t>
            </a:r>
          </a:p>
          <a:p>
            <a:r>
              <a:rPr lang="ru-RU" dirty="0"/>
              <a:t>МАТЕМАТИКА-63%</a:t>
            </a:r>
          </a:p>
          <a:p>
            <a:r>
              <a:rPr lang="ru-RU" dirty="0"/>
              <a:t>ЕСТЕСТВОЗНАНИЕ-81%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428602"/>
          <a:ext cx="8143931" cy="5643608"/>
        </p:xfrm>
        <a:graphic>
          <a:graphicData uri="http://schemas.openxmlformats.org/drawingml/2006/table">
            <a:tbl>
              <a:tblPr/>
              <a:tblGrid>
                <a:gridCol w="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7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4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5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 качества знания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5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Естествознание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176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Поток</vt:lpstr>
      <vt:lpstr>    ЦИКЛОАНАЛИЗ РАБОТЫ МЕТОДИЧЕСКОГО ОБЪЕДИНЕНИЯ ЕСТЕСТВЕННО-МАТЕМАТИЧЕСКОГО А.</vt:lpstr>
      <vt:lpstr>Презентация PowerPoint</vt:lpstr>
      <vt:lpstr>Презентация PowerPoint</vt:lpstr>
      <vt:lpstr>Презентация PowerPoint</vt:lpstr>
      <vt:lpstr>КАЧЕСТВО ЗНАНИЯ ЗА 2 ЧЕТВЕРТЬ: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МЕТОДИЧЕСКОГО ОБЪЕДИНЕНИЯ ЕСТЕСТВЕННО-МАТИМАТИЧЕСКОГО ЦИКЛА.</dc:title>
  <dc:creator>hp</dc:creator>
  <cp:lastModifiedBy>ученик</cp:lastModifiedBy>
  <cp:revision>24</cp:revision>
  <dcterms:created xsi:type="dcterms:W3CDTF">2024-01-03T05:34:33Z</dcterms:created>
  <dcterms:modified xsi:type="dcterms:W3CDTF">2024-01-04T05:05:22Z</dcterms:modified>
</cp:coreProperties>
</file>